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234" r:id="rId2"/>
    <p:sldId id="1308" r:id="rId3"/>
    <p:sldId id="1306" r:id="rId4"/>
    <p:sldId id="1307" r:id="rId5"/>
    <p:sldId id="268" r:id="rId6"/>
    <p:sldId id="1269" r:id="rId7"/>
    <p:sldId id="1301" r:id="rId8"/>
    <p:sldId id="1302" r:id="rId9"/>
    <p:sldId id="1303" r:id="rId10"/>
    <p:sldId id="1304" r:id="rId1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019682C-A6B0-46B3-CE80-008F2A192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328716" y="1115387"/>
            <a:ext cx="1098966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 err="1">
                <a:solidFill>
                  <a:schemeClr val="tx1"/>
                </a:solidFill>
                <a:latin typeface="+mj-lt"/>
              </a:rPr>
              <a:t>Exposee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 Done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All Comments implemented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Abbreviations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Rundung in „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Direction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Changes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“ analysieren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de-DE" sz="2000" dirty="0">
              <a:solidFill>
                <a:schemeClr val="tx1"/>
              </a:solidFill>
              <a:latin typeface="+mj-lt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Real </a:t>
            </a:r>
            <a:r>
              <a:rPr lang="en-US" sz="2000" b="0" i="0" u="none" strike="noStrike" baseline="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Gcode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== In the making</a:t>
            </a: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Images == In the 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making [TUM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Farben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]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j-lt"/>
              </a:rPr>
              <a:t>Summery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/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Conclusion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/ Outlook schreiben 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== In the 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making</a:t>
            </a:r>
            <a:endParaRPr lang="de-DE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CC79A-8820-EC10-CB6D-8F8C661D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30" y="1115387"/>
            <a:ext cx="2419350" cy="37814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789974"/>
            <a:ext cx="10989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G60 = the points are reached exactly, but the </a:t>
            </a:r>
            <a:r>
              <a:rPr lang="en-US" sz="2000" b="0" i="0" u="none" strike="noStrike" baseline="0" dirty="0" err="1">
                <a:solidFill>
                  <a:schemeClr val="tx1"/>
                </a:solidFill>
                <a:latin typeface="+mj-lt"/>
              </a:rPr>
              <a:t>feedrate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 is reducing to 0 at every waypoint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G641 = 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Bahnsteuerbetrieb mit Überschleifen nach Wegkriterium (ADIS=0.5)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GLOBALE BEFEHLE: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G601: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fein"</a:t>
            </a: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G602: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grob"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1808-0EFE-F2C3-E8A6-C9857496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G - Commands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9780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E060-3642-8FEA-3550-A739ECA7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</a:t>
            </a:r>
            <a:r>
              <a:rPr lang="en-US" dirty="0" err="1"/>
              <a:t>Gcode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05887-B889-6C99-8669-AF17C8C29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32E3-A07F-106F-8227-02645F34B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4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22CD0-0109-15C1-5793-5768198CA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2F17D0-5EEB-D71A-515C-E7242D8F5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57ED04-4690-A592-B901-D39E34320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17693C7-61E8-5FCE-3588-626A0D004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489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Progress</vt:lpstr>
      <vt:lpstr>G - Commands</vt:lpstr>
      <vt:lpstr>Real Gcode 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199</cp:revision>
  <dcterms:created xsi:type="dcterms:W3CDTF">2023-10-02T13:28:39Z</dcterms:created>
  <dcterms:modified xsi:type="dcterms:W3CDTF">2023-12-18T14:00:11Z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